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2:39:13.0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925 26,'0'-1,"-1"0,1 0,-1 0,1 0,-1 0,1 0,-1 0,0 0,1 0,-1 0,0 1,0-1,0 0,1 0,-1 1,0-1,0 0,0 1,0-1,0 1,0 0,0-1,-1 1,1 0,0 0,0-1,-2 1,-36-4,35 3,-45 0,1 1,-1 2,0 3,1 1,0 3,1 2,-90 33,-22 7,110-31,31-14,0 1,1 1,0 0,-23 16,35-20,1 0,-1 0,0 1,1-1,0 1,0 0,1 0,-1 1,1-1,0 1,0 0,1-1,0 1,0 0,0 0,1 1,-1 9,-1 7,1-1,2 1,2 26,-2-43,0-1,1 0,0 0,0 0,1 1,-1-1,1 0,0-1,0 1,1 0,0-1,0 1,0-1,0 0,0 0,1 0,0 0,0 0,6 3,15 7,1-2,0-1,1-1,1-2,-1 0,43 5,4-4,95 0,-92-7,222-5,-295 2,0 1,0-1,-1 0,1 0,0 0,0 0,-1-1,1 0,-1 1,0-1,1-1,-1 1,0 0,0-1,0 1,0-1,-1 0,1 0,-1 0,0-1,3-4,2-6,-1-1,0 0,-1 0,3-18,7-19,-9 31,-1 0,0 0,-2-1,-1 0,-1 0,-1-25,0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2:39:21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1011 97,'-1'-1,"1"0,-1-1,0 1,1 0,-1-1,0 1,0 0,0 0,0 0,0-1,0 1,0 0,0 1,0-1,0 0,-1 0,1 0,-2 0,-32-17,22 11,-4-2,-1 2,1 0,-1 0,-1 2,1 0,-1 1,-34-2,-141 5,93 4,-346-3,426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9BF1-3766-4B21-8BA7-A2F05D17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3AF71-6C91-4FE2-8FC9-D94ACF1CE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3558-41F5-4BD7-821A-A625EA86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9E4A-9273-4D36-9783-7D05E530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35B7-C4F3-4223-9894-E492767C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329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A890-BBD2-4AE0-A678-282FFBA9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9D8D1-9DF9-438C-BD52-BB82F6D5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D729-9E3A-4A9E-BE50-7EFDC13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09A2-2D40-4BED-9150-A2110CF4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BC96-C490-4799-A78B-6A8655FA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040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0E485-D82B-44E7-8717-074BDCD09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D9F3A-CDD4-4520-A542-EF1BFFB2D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36AC7-CD60-4694-967E-1A81EE00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32E7-01BC-4E9C-9793-26C8A792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FC0F9-EF6A-460E-9682-45C6FBAC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447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4455-D6FF-4488-AD6C-700DBAF9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A98A-6EA6-4E23-A77D-FCC9E078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5897-4BB0-429B-8762-1A3E5D44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6B028-27C0-4973-8A11-9977E2D2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CCC3-5C68-4201-B033-9CE3DB3D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937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453E-C027-417B-8998-2761C61C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2A18E-706B-4332-8856-D95378EB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1E01-E93B-4A98-ABFB-0237B821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B829-7CDA-4F3A-91E3-B5F9FCEF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DDAE3-DEA5-4AAC-A75A-7F02651E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161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8326-C536-4F42-AC9E-E2F094F5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D376-AF70-4197-A740-A53C15044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0095F-3B0A-4D1C-BC9C-529C498AD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A59D0-7952-40CD-A580-7C17E9EE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19FF3-8D29-48FC-986F-0379D5EF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FBD58-7F4C-4D7B-99F6-5DE3F215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247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B032-DDDE-41DA-9380-0D6D2E4A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3CA99-5683-4E4B-A168-5B900D5D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73575-5F01-41EE-911B-26A5C23D7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E01F1-D30F-4CD0-B186-1CFBF6E83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64F63-4469-4F30-B1F2-2F928DD16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CAF46-3D92-462D-AED3-AE090C10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1F3E9-2FDE-40E8-A961-F412D973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34E12-1F9B-4558-AF4E-FECB37D8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88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3E83-2313-40D7-99E7-9E56F849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FAA80-1A12-47BA-96F0-9B08FA48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F6178-BB79-4E33-8A72-0E0B7038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F9D1A-AD01-4189-89AC-652F1B13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4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4E637-C4CF-44D2-B70A-EC415C54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8F9F7-150E-4054-97A4-7F25FF89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B9445-0D50-4FB0-B9F3-62015616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7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87DA-A454-4E0F-868E-1F78DE1D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E963-C603-4C84-B30E-09BD6B1F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F7104-434A-48D6-87FD-B03EC8E7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ED3A5-40F1-4010-9E7F-1300D5AB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49140-4AB3-418F-AAD6-F0DFA966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49091-85A3-4D00-B156-1C63EB7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83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D042-5AC3-4372-9CC5-B322557F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B9A0E-8259-4E11-8EF4-00F2A13D0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B82BE-AF2D-4F78-AB4F-71536876A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2DB15-3E74-4B94-ACD9-E9B5C4AE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85719-2F4F-4EF8-B692-949EEC4E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6BED5-10C0-4FC7-A806-F26B3D8D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4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55E09-8E7B-4BA5-9075-9F639DFC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CDDE-D47B-4B88-9361-F3121FD0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BB8E-DD07-46F9-9F45-D083AF482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591E-3D64-4EF4-940A-7815D506A4A3}" type="datetimeFigureOut">
              <a:rPr lang="lv-LV" smtClean="0"/>
              <a:t>15.05.2025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D758A-B97E-4870-B4FD-2ACF48EF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647B3-35F3-44E7-9612-05CE79E28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7D0A-409F-4A68-829D-72662A1623A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26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8911-6A61-40E8-95A1-8F43D034A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Latviešu valodas apguves veicināšana bioloģijas stundās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65204-6163-440B-A89E-080C1402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03870"/>
            <a:ext cx="2108673" cy="29839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F79E62-E525-4A94-B41E-F467F4D4D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lv-LV" dirty="0"/>
              <a:t>Bioloģijas skolotāja Gita Tugarinova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44AAD-9058-4B08-A5CC-3F898B141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8" y="42333"/>
            <a:ext cx="2419350" cy="1885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A4994-7D82-464E-980B-131DF39A8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111" y="57056"/>
            <a:ext cx="1545889" cy="18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8F27-E747-4945-B159-1B334BA8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Grūta izvēle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9AAA-321A-49B7-81A8-D02E5DC4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37733"/>
            <a:ext cx="10642600" cy="4839230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Latviešu valoda  &lt; </a:t>
            </a:r>
            <a:r>
              <a:rPr lang="lv-LV" sz="4000" dirty="0">
                <a:solidFill>
                  <a:schemeClr val="accent6">
                    <a:lumMod val="75000"/>
                  </a:schemeClr>
                </a:solidFill>
              </a:rPr>
              <a:t>Bioloģija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4000" dirty="0">
                <a:solidFill>
                  <a:srgbClr val="C00000"/>
                </a:solidFill>
              </a:rPr>
              <a:t>Latviešu valoda </a:t>
            </a:r>
            <a:r>
              <a:rPr lang="lv-LV" dirty="0"/>
              <a:t>&gt;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Bioloģija</a:t>
            </a:r>
          </a:p>
          <a:p>
            <a:pPr marL="0" indent="0" algn="ctr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4000" dirty="0">
                <a:solidFill>
                  <a:srgbClr val="C00000"/>
                </a:solidFill>
              </a:rPr>
              <a:t>Latviešu valoda </a:t>
            </a:r>
            <a:r>
              <a:rPr lang="lv-LV" sz="4000" dirty="0"/>
              <a:t>= </a:t>
            </a:r>
            <a:r>
              <a:rPr lang="lv-LV" sz="4000" dirty="0">
                <a:solidFill>
                  <a:schemeClr val="accent6">
                    <a:lumMod val="75000"/>
                  </a:schemeClr>
                </a:solidFill>
              </a:rPr>
              <a:t>Bioloģija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3AA74-CE62-41DA-B366-4AFE4BCD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75" y="1337733"/>
            <a:ext cx="962025" cy="6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DC6D3-16D6-4F3D-B82C-CB968CDC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1" y="2042888"/>
            <a:ext cx="3307290" cy="2203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8DF70-37C0-41A7-A4C4-F26380C3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95" y="4378410"/>
            <a:ext cx="1629692" cy="108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43274-00A1-4908-9AC3-0122671F0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602" y="72572"/>
            <a:ext cx="2620397" cy="2530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C58BE-5A63-45C8-A0C9-56121176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67" y="2690717"/>
            <a:ext cx="940286" cy="907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790CA-731E-4F28-B18B-14E4DB0B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4403833"/>
            <a:ext cx="1629693" cy="1116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AA434F-95F9-4117-AC1B-74FED33DA527}"/>
              </a:ext>
            </a:extLst>
          </p:cNvPr>
          <p:cNvSpPr/>
          <p:nvPr/>
        </p:nvSpPr>
        <p:spPr>
          <a:xfrm>
            <a:off x="5173620" y="3429000"/>
            <a:ext cx="26924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800" dirty="0"/>
              <a:t>Kā?</a:t>
            </a:r>
          </a:p>
        </p:txBody>
      </p:sp>
    </p:spTree>
    <p:extLst>
      <p:ext uri="{BB962C8B-B14F-4D97-AF65-F5344CB8AC3E}">
        <p14:creationId xmlns:p14="http://schemas.microsoft.com/office/powerpoint/2010/main" val="162225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AC16-883E-43CE-860E-B633286B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8320-48E5-4336-8DED-56AA466DE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Darbs ar tekstu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8234E-CC67-43FA-8DE8-CE736163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70" y="1911942"/>
            <a:ext cx="5073396" cy="4862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22712-4D4E-4FF5-881C-704790B6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08" y="440097"/>
            <a:ext cx="5271516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71CD-C76E-4580-A481-2E014E9D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91388"/>
            <a:ext cx="10515600" cy="806079"/>
          </a:xfrm>
        </p:spPr>
        <p:txBody>
          <a:bodyPr/>
          <a:lstStyle/>
          <a:p>
            <a:r>
              <a:rPr lang="lv-LV" dirty="0"/>
              <a:t>Daži piemēri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EA06-5119-49AC-AC32-63A92748C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988855"/>
            <a:ext cx="11074400" cy="5188108"/>
          </a:xfrm>
        </p:spPr>
        <p:txBody>
          <a:bodyPr/>
          <a:lstStyle/>
          <a:p>
            <a:r>
              <a:rPr lang="lv-LV" dirty="0" err="1"/>
              <a:t>Vizualizācija</a:t>
            </a:r>
            <a:endParaRPr lang="lv-LV" dirty="0"/>
          </a:p>
          <a:p>
            <a:pPr marL="0" indent="0">
              <a:buNone/>
            </a:pPr>
            <a:r>
              <a:rPr lang="lv-LV" sz="1800" dirty="0"/>
              <a:t>Sagrupē dotās dzīvnieku sugas, atkarībā no to ādas īpatnībām;</a:t>
            </a:r>
          </a:p>
          <a:p>
            <a:pPr marL="0" indent="0">
              <a:buNone/>
            </a:pPr>
            <a:r>
              <a:rPr lang="lv-LV" sz="1800" dirty="0"/>
              <a:t>Lauku zvirbulis, Eirāzijas lūsis, Atlantijas lasis, Parastais zalktis, </a:t>
            </a:r>
          </a:p>
          <a:p>
            <a:pPr marL="0" indent="0">
              <a:buNone/>
            </a:pPr>
            <a:r>
              <a:rPr lang="lv-LV" sz="1800" dirty="0"/>
              <a:t>Jūras ērglis, Ezera varde, Lauku pele, Pļavas ķirzaka,</a:t>
            </a:r>
          </a:p>
          <a:p>
            <a:pPr marL="0" indent="0">
              <a:buNone/>
            </a:pPr>
            <a:r>
              <a:rPr lang="lv-LV" sz="1800" dirty="0"/>
              <a:t> Zaļais sienāzis, Ķīnas </a:t>
            </a:r>
            <a:r>
              <a:rPr lang="lv-LV" sz="1800" dirty="0" err="1"/>
              <a:t>cimdiņkrabis</a:t>
            </a:r>
            <a:r>
              <a:rPr lang="lv-LV" sz="1800" dirty="0"/>
              <a:t>, Parastā līdaka, </a:t>
            </a:r>
          </a:p>
          <a:p>
            <a:pPr marL="0" indent="0">
              <a:buNone/>
            </a:pPr>
            <a:r>
              <a:rPr lang="lv-LV" sz="1800" dirty="0"/>
              <a:t>Raibais vīngliemezis, Baltijas </a:t>
            </a:r>
            <a:r>
              <a:rPr lang="lv-LV" sz="1800" dirty="0" err="1"/>
              <a:t>plakangliemene</a:t>
            </a:r>
            <a:r>
              <a:rPr lang="lv-LV" sz="1800" dirty="0"/>
              <a:t>, Krusta zirneklis</a:t>
            </a:r>
          </a:p>
          <a:p>
            <a:pPr marL="0" indent="0">
              <a:buNone/>
            </a:pPr>
            <a:endParaRPr lang="lv-LV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DE617-E004-45E9-89D4-0017ACEE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80" y="0"/>
            <a:ext cx="4325642" cy="68580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93BD127-01A9-4235-8276-40A756575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9390"/>
              </p:ext>
            </p:extLst>
          </p:nvPr>
        </p:nvGraphicFramePr>
        <p:xfrm>
          <a:off x="123180" y="3528270"/>
          <a:ext cx="597282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820">
                  <a:extLst>
                    <a:ext uri="{9D8B030D-6E8A-4147-A177-3AD203B41FA5}">
                      <a16:colId xmlns:a16="http://schemas.microsoft.com/office/drawing/2014/main" val="756784013"/>
                    </a:ext>
                  </a:extLst>
                </a:gridCol>
              </a:tblGrid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Ķermeņa sega                      Dzīvnieku suga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29958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Kaļķa čaula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9246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Hitīna apvalks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98659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Spalvas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2331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Mati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375183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Kaula zvīņas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5727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Ragvielas zvīņas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3331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r>
                        <a:rPr lang="lv-LV" dirty="0"/>
                        <a:t>Kaila āda ar </a:t>
                      </a:r>
                    </a:p>
                    <a:p>
                      <a:r>
                        <a:rPr lang="lv-LV" dirty="0"/>
                        <a:t>gļotu dziedzeriem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3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4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FF4C-7483-47D8-A4E8-E4C8A66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06CDD-9AD1-4E07-B227-EEC9E52A4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Starppriekšmetu</a:t>
            </a:r>
            <a:r>
              <a:rPr lang="lv-LV" dirty="0"/>
              <a:t> saikne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Vārdu analīze, asociācijas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0C5F7-3431-4E02-8F8B-835747B6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76" y="931334"/>
            <a:ext cx="6596977" cy="47159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CDBA5A-DDC0-4241-A414-1053508F1F93}"/>
                  </a:ext>
                </a:extLst>
              </p14:cNvPr>
              <p14:cNvContentPartPr/>
              <p14:nvPr/>
            </p14:nvContentPartPr>
            <p14:xfrm>
              <a:off x="9513693" y="1929667"/>
              <a:ext cx="376560" cy="22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CDBA5A-DDC0-4241-A414-1053508F1F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0053" y="1822027"/>
                <a:ext cx="484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3FC170-F6F1-4433-8C3B-10D02783C155}"/>
                  </a:ext>
                </a:extLst>
              </p14:cNvPr>
              <p14:cNvContentPartPr/>
              <p14:nvPr/>
            </p14:nvContentPartPr>
            <p14:xfrm>
              <a:off x="9855333" y="2377867"/>
              <a:ext cx="363960" cy="3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3FC170-F6F1-4433-8C3B-10D02783C1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1693" y="2269867"/>
                <a:ext cx="471600" cy="2509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3F5FAA4-E400-4229-95FD-A01BF6890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72" y="5039941"/>
            <a:ext cx="2133028" cy="1660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BDDA26-E738-40CF-8585-40E8A2F69E85}"/>
              </a:ext>
            </a:extLst>
          </p:cNvPr>
          <p:cNvSpPr/>
          <p:nvPr/>
        </p:nvSpPr>
        <p:spPr>
          <a:xfrm>
            <a:off x="321733" y="4343400"/>
            <a:ext cx="2133028" cy="364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rgbClr val="FF0000"/>
                </a:solidFill>
              </a:rPr>
              <a:t>māņ</a:t>
            </a:r>
            <a:r>
              <a:rPr lang="lv-LV" dirty="0" err="1">
                <a:solidFill>
                  <a:srgbClr val="00B0F0"/>
                </a:solidFill>
              </a:rPr>
              <a:t>kājiņas</a:t>
            </a:r>
            <a:endParaRPr lang="lv-LV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E2F8E8-EEB3-4458-B680-5482F37F1419}"/>
              </a:ext>
            </a:extLst>
          </p:cNvPr>
          <p:cNvCxnSpPr/>
          <p:nvPr/>
        </p:nvCxnSpPr>
        <p:spPr>
          <a:xfrm flipH="1" flipV="1">
            <a:off x="1016000" y="4707467"/>
            <a:ext cx="59267" cy="643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32A7A1-4BFC-448D-8BD2-9F2DE95897BF}"/>
              </a:ext>
            </a:extLst>
          </p:cNvPr>
          <p:cNvCxnSpPr/>
          <p:nvPr/>
        </p:nvCxnSpPr>
        <p:spPr>
          <a:xfrm flipH="1" flipV="1">
            <a:off x="524933" y="3869267"/>
            <a:ext cx="313267" cy="647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904EBE-4896-47B6-9DF1-1C0ACBE1A876}"/>
              </a:ext>
            </a:extLst>
          </p:cNvPr>
          <p:cNvSpPr/>
          <p:nvPr/>
        </p:nvSpPr>
        <p:spPr>
          <a:xfrm>
            <a:off x="237067" y="3496733"/>
            <a:ext cx="838200" cy="3234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mānīt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44AF1F-107A-4D9D-B85A-5C1B634C4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867" y="4842694"/>
            <a:ext cx="1548518" cy="1871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5F64B9-0166-4285-A086-87730D00F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1144" y="5827978"/>
            <a:ext cx="1449656" cy="9669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784228D-0B08-445D-9F4A-6C8AB110A5D0}"/>
              </a:ext>
            </a:extLst>
          </p:cNvPr>
          <p:cNvSpPr/>
          <p:nvPr/>
        </p:nvSpPr>
        <p:spPr>
          <a:xfrm>
            <a:off x="3699933" y="4334714"/>
            <a:ext cx="1338917" cy="364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/>
              <a:t>Skropstiņas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EAA1C7-9AF7-4B3A-BC26-503293B53B58}"/>
              </a:ext>
            </a:extLst>
          </p:cNvPr>
          <p:cNvCxnSpPr/>
          <p:nvPr/>
        </p:nvCxnSpPr>
        <p:spPr>
          <a:xfrm flipV="1">
            <a:off x="4013200" y="4614333"/>
            <a:ext cx="482600" cy="81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DF7EFC-8021-4E47-A718-82AEC19BABCD}"/>
              </a:ext>
            </a:extLst>
          </p:cNvPr>
          <p:cNvCxnSpPr/>
          <p:nvPr/>
        </p:nvCxnSpPr>
        <p:spPr>
          <a:xfrm flipH="1" flipV="1">
            <a:off x="4638852" y="4783667"/>
            <a:ext cx="483481" cy="1393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6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F708-2E36-4F27-ABA6-3605121D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Vienota vērtēšanas sistēma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D5C0-6199-4731-BBA9-F40A0071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10 – izcili</a:t>
            </a:r>
          </a:p>
          <a:p>
            <a:r>
              <a:rPr lang="lv-LV" dirty="0"/>
              <a:t>9 – teicami</a:t>
            </a:r>
          </a:p>
          <a:p>
            <a:r>
              <a:rPr lang="lv-LV" dirty="0"/>
              <a:t>8 – ļoti labi</a:t>
            </a:r>
          </a:p>
          <a:p>
            <a:r>
              <a:rPr lang="lv-LV" dirty="0"/>
              <a:t>7 – labi</a:t>
            </a:r>
          </a:p>
          <a:p>
            <a:r>
              <a:rPr lang="lv-LV" dirty="0"/>
              <a:t>6 – gandrīz labi</a:t>
            </a:r>
          </a:p>
          <a:p>
            <a:r>
              <a:rPr lang="lv-LV" dirty="0"/>
              <a:t>5 – apmierinoši</a:t>
            </a:r>
          </a:p>
          <a:p>
            <a:r>
              <a:rPr lang="lv-LV" dirty="0"/>
              <a:t>4 – gandrīz apmierinoši</a:t>
            </a:r>
          </a:p>
        </p:txBody>
      </p:sp>
    </p:spTree>
    <p:extLst>
      <p:ext uri="{BB962C8B-B14F-4D97-AF65-F5344CB8AC3E}">
        <p14:creationId xmlns:p14="http://schemas.microsoft.com/office/powerpoint/2010/main" val="269771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144</Words>
  <Application>Microsoft Office PowerPoint</Application>
  <PresentationFormat>Platekrāna</PresentationFormat>
  <Paragraphs>46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Latviešu valodas apguves veicināšana bioloģijas stundās </vt:lpstr>
      <vt:lpstr>Grūta izvēle</vt:lpstr>
      <vt:lpstr>Daži piemēri</vt:lpstr>
      <vt:lpstr>Daži piemēri</vt:lpstr>
      <vt:lpstr>Daži piemēri</vt:lpstr>
      <vt:lpstr>Vienota vērtēšanas sistēma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Latviešu valodas apguves veicināšana bioloģijas stundās</dc:title>
  <dc:creator>Gita Tugarinova</dc:creator>
  <cp:lastModifiedBy>Zinaida Vlasova</cp:lastModifiedBy>
  <cp:revision>13</cp:revision>
  <dcterms:created xsi:type="dcterms:W3CDTF">2025-03-06T10:33:12Z</dcterms:created>
  <dcterms:modified xsi:type="dcterms:W3CDTF">2025-05-15T07:44:54Z</dcterms:modified>
</cp:coreProperties>
</file>