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38FAF-50DF-5E4B-E078-D9A23A852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293FD7-7B8D-C786-B3BF-F3DA790F8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F6773-175B-CE28-753B-A05864D7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18D6-B802-4550-B072-982903CAD745}" type="datetimeFigureOut">
              <a:rPr lang="lv-LV" smtClean="0"/>
              <a:t>12.05.2025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2B54D-A308-1001-A217-E0E8B064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FCC41-A68F-11E6-4395-B8B15489C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B1D6-25D8-4F81-8FB9-605978F601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38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CF857-DEF2-8C8F-176D-29BDB194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E3204-13B7-0429-6B95-3447AE77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6C023-BC85-AE4A-3263-4236DC91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18D6-B802-4550-B072-982903CAD745}" type="datetimeFigureOut">
              <a:rPr lang="lv-LV" smtClean="0"/>
              <a:t>12.05.2025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F4EAB-C668-DB9E-F247-7871002A5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0955A-2850-BD22-B8F7-E7D3FBAC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B1D6-25D8-4F81-8FB9-605978F601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617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36D11A-C18E-81AB-E9DA-CF8E901C7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2BBC2-32EF-08B1-79BF-9615A3372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D94E6-C824-6228-A705-8AE376EF4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18D6-B802-4550-B072-982903CAD745}" type="datetimeFigureOut">
              <a:rPr lang="lv-LV" smtClean="0"/>
              <a:t>12.05.2025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B2D45-43D0-AF9E-66A8-D2E7F443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A87DD-652E-75F2-7FC5-762C383E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B1D6-25D8-4F81-8FB9-605978F601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3407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DFE2-C3A9-855E-1A20-5A129874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B5032-40CC-775F-234B-3E6776008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8BDEB-08F6-4672-F5E4-2A22B3AC9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18D6-B802-4550-B072-982903CAD745}" type="datetimeFigureOut">
              <a:rPr lang="lv-LV" smtClean="0"/>
              <a:t>12.05.2025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612E3-A1D8-F6BF-BB22-536133ADD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C15EE-8554-DEAB-423F-23856A88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B1D6-25D8-4F81-8FB9-605978F601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8403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37381-EBF5-35FD-81C1-1B43DBDD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D6EF7-8B98-8632-A444-6F86E896C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75B2B-A46E-38BC-E804-E2D9754B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18D6-B802-4550-B072-982903CAD745}" type="datetimeFigureOut">
              <a:rPr lang="lv-LV" smtClean="0"/>
              <a:t>12.05.2025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3D1E7-8A5A-0BF5-2188-EC32A825B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5E0F4-D514-D90B-F592-C4041372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B1D6-25D8-4F81-8FB9-605978F601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527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BAACD-49BB-0223-2431-015DF904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CDAF9-6ED9-0D5C-CAB5-2B183110D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395B7-8B77-00C7-ED67-374523E1C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44F5E-5FDF-A63D-5F4A-3D523255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18D6-B802-4550-B072-982903CAD745}" type="datetimeFigureOut">
              <a:rPr lang="lv-LV" smtClean="0"/>
              <a:t>12.05.2025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BFD48-1ECD-4408-4022-DAD6F45A3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6B87B-4C00-A091-2DCA-30AA1101E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B1D6-25D8-4F81-8FB9-605978F601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0506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865F-89CB-7D32-194D-97CDA02F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395DA-BA29-2B1B-2F39-F72CCBBFE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F644B-A4F0-5CDB-8E6A-578725622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3AE750-4200-E171-A13D-214A26D94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1204D-081D-A630-7BF0-1D33725DB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ACE59-DC88-0949-6154-3B13AB979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18D6-B802-4550-B072-982903CAD745}" type="datetimeFigureOut">
              <a:rPr lang="lv-LV" smtClean="0"/>
              <a:t>12.05.2025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D27A08-7E94-AC0B-D912-5E2F48E80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3304BF-C222-8001-8BAB-0D20B5A5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B1D6-25D8-4F81-8FB9-605978F601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230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32E2-88AD-2449-A834-E1A150C7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802A51-22EA-1B49-3314-ED490844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18D6-B802-4550-B072-982903CAD745}" type="datetimeFigureOut">
              <a:rPr lang="lv-LV" smtClean="0"/>
              <a:t>12.05.2025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63038-93B0-BC5B-F652-65FEE845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156B7-7B4F-1EF8-1009-9BEAA7F76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B1D6-25D8-4F81-8FB9-605978F601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930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51705-B656-8B5C-6C19-98F2C081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18D6-B802-4550-B072-982903CAD745}" type="datetimeFigureOut">
              <a:rPr lang="lv-LV" smtClean="0"/>
              <a:t>12.05.2025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AD166-D106-A530-AD0D-BF12C5DF3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AB097-A546-6269-561A-A51900947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B1D6-25D8-4F81-8FB9-605978F601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9744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01B89-CE9C-19C9-A018-C450AC8C9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F4F21-BE18-9125-F2AF-CE3EA5CBE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E90E8-9278-8E56-FEA0-7B25E5A42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18BE1-6621-E11A-E636-2A22D42BD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18D6-B802-4550-B072-982903CAD745}" type="datetimeFigureOut">
              <a:rPr lang="lv-LV" smtClean="0"/>
              <a:t>12.05.2025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5B80C-B95B-82F5-D6F8-48B23D574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28D11-789F-C2F7-1084-0F18F837B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B1D6-25D8-4F81-8FB9-605978F601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881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54E4-9865-7E31-3239-43FCA0919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84E4A1-A414-9167-3F1C-1595B06D8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CC318-95B1-B54B-04B5-96AAE1562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E6DE0-0098-540B-D89E-1CD1CAAC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18D6-B802-4550-B072-982903CAD745}" type="datetimeFigureOut">
              <a:rPr lang="lv-LV" smtClean="0"/>
              <a:t>12.05.2025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A724E-8E46-AA33-149C-E33771638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03DE2-F590-D2C0-4D61-C1AD0E8D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B1D6-25D8-4F81-8FB9-605978F601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262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12A553-22DB-3F6F-28CC-3E48F9BEE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33EFF-9E12-B8A4-43C4-9EBE53388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D466C-5D76-53F6-5F6C-E5085B985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0218D6-B802-4550-B072-982903CAD745}" type="datetimeFigureOut">
              <a:rPr lang="lv-LV" smtClean="0"/>
              <a:t>12.05.2025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85F8F-01E5-2A73-6260-7D58159F1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9AE4A-204B-D74B-B783-22A68D6CB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87B1D6-25D8-4F81-8FB9-605978F601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207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69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r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45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6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416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Larisa Lukaševiča</dc:creator>
  <cp:lastModifiedBy>Larisa Lukaševiča</cp:lastModifiedBy>
  <cp:revision>1</cp:revision>
  <dcterms:created xsi:type="dcterms:W3CDTF">2025-05-12T15:23:23Z</dcterms:created>
  <dcterms:modified xsi:type="dcterms:W3CDTF">2025-05-12T15:33:09Z</dcterms:modified>
</cp:coreProperties>
</file>