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64B81-DA0A-E535-10D6-48A9E9380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29E6A0-0D19-4774-3A55-E81D33488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A8F03-6F6C-F24D-A782-26B736BB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163B3-0FF5-4405-7E3A-984520420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86BBF-9562-9345-9501-0D68AF3B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475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B8B96-6998-7C8C-A2D3-85EF3CCC1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794E3-C518-1BCA-D402-8FB0EA248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5E273-E4BF-B4BB-425C-E2A494F10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9DCBF-881A-7F83-6A89-D41893E57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45E95-BFFA-C589-050A-A682EFA3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480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82FBD1-0901-F950-BA11-0053E66A0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1A7E2-F2B7-B90E-FC3F-36C29E496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B631A-3A9C-E061-6065-2FCDCC0D3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CC764-25B0-9D74-A324-5B157D484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C5C15-EA53-211D-36F6-01EF21CF4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1371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C954-851F-18DD-A255-94B175AA9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F52B-21F8-8C05-463A-F2F759B03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55D9A-F0F1-AD2E-2425-94B89E7E2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58AC5-7796-37E9-0E89-A6F033E7A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86B64-B4C6-0526-A773-AFC489AD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373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7596-BE55-ED70-9CCF-C5204DE8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8775D-6BC2-8C88-92E4-4FCE40283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DDEB8-FA8C-DDEE-76A3-0773F8599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5810B-50F8-5AE8-C846-E7E6D4073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FC77D-7EB3-49E0-E0DB-C44B1247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380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410DC-3625-C426-674B-CAF3DC549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A36AB-E14B-A762-EA79-80108A2182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2530D-A3B8-57AB-6644-A93B1A277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DF574-7C8A-2DDE-C17C-566D4D49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842A4-FACF-B9F9-44CD-67F17F19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779910-2A98-5381-353C-E2F38306C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727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5911D-9EF6-15A6-2B59-6C5AEA9D0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390ED-82A7-C916-374A-24C60EB4E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48534-0D4F-C189-2912-089199608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756B15-05B9-5B5F-447E-3697C9DD8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A0486A-A22F-B7A1-AD8D-DFABA785D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96E47-D1E4-BFE9-9353-162653960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40B53F-34A0-E61E-525F-A7A18EC3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E27968-3442-C3EE-D7EB-9807BE50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85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88BAF-90F2-47B0-DA9A-9E3F5C64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BD0816-5CDB-F768-434E-5309AC31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8CD3BC-55E1-F2A3-B255-179A9C6DA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A77954-0110-A191-2F6A-C00A5544A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7299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266398-CB39-0DDF-FCD9-23577D811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889BB-CBD0-AEBA-C284-9AF4DD83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A4807-30EC-5A7A-3C02-834BD5B4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589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2AF2D-70C9-E2CC-2952-3B82FFAEC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10AE4-5759-E812-12A0-3712B2CE7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8EEAE9-21EE-66CA-7291-A356AA9E3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8447F-49CF-280F-5313-B2CDC9DA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02F4B-B4F9-6F96-E7C8-AC7FD33B4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EAD0C-5ABE-F556-DBCA-EF70B819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089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7088F-5692-524D-D121-FD1AF1334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CA0603-B968-1F91-2186-8FEE7BC8A4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BB7F2-00C6-3739-D42C-19C61A9AF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DD252-791B-E286-1AED-D12F566C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DBC49-4B97-B936-0AA9-C2A8F073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17593-CD4E-9697-6B12-38976489A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607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4B0586-63CD-7794-14EA-261876C7B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1B6D2-926F-521E-2031-609BFD109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E7581-0929-2EA9-B67F-1002919740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8C9EBE-AAC4-43B5-BC3F-BBB5C045BDAA}" type="datetimeFigureOut">
              <a:rPr lang="lv-LV" smtClean="0"/>
              <a:t>12.05.2025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7EC2E-7F06-C429-8632-A58D7611F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4C37B-1F06-27B0-0D43-24C0707B5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01066A-22A4-4553-B976-DEBF6C0F0F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825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124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680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95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64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Larisa Lukaševiča</dc:creator>
  <cp:lastModifiedBy>Larisa Lukaševiča</cp:lastModifiedBy>
  <cp:revision>3</cp:revision>
  <dcterms:created xsi:type="dcterms:W3CDTF">2025-05-12T15:36:04Z</dcterms:created>
  <dcterms:modified xsi:type="dcterms:W3CDTF">2025-05-12T15:42:07Z</dcterms:modified>
</cp:coreProperties>
</file>